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5" r:id="rId17"/>
    <p:sldId id="270" r:id="rId18"/>
    <p:sldId id="271" r:id="rId19"/>
    <p:sldId id="272" r:id="rId20"/>
    <p:sldId id="273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45" d="100"/>
          <a:sy n="45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857232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Восемнадцатое марта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5918" y="1571612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Классная     работа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2714620"/>
            <a:ext cx="6286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Собирательные числительные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14356"/>
            <a:ext cx="6000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Сделаем вывод, ответим на вопрос: почему собирательные числительные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пережиток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прошлого?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928662" y="2143116"/>
            <a:ext cx="735811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Карточка- ответ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Собирательные числительные сочетаются: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1.С именами существительными, обозначающими лиц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……………………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пола,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…………………, …………………………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.животных.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2.С именами существительными,  только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…………………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……………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  числа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3.Местоимения : нас, вас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Примеры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207" y="1711452"/>
          <a:ext cx="6682130" cy="4591812"/>
        </p:xfrm>
        <a:graphic>
          <a:graphicData uri="http://schemas.openxmlformats.org/drawingml/2006/table">
            <a:tbl>
              <a:tblPr/>
              <a:tblGrid>
                <a:gridCol w="768679"/>
                <a:gridCol w="2698742"/>
                <a:gridCol w="1556569"/>
                <a:gridCol w="16581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Зачеркни неправильный вариант употребления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Сущ.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всегда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множественного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числа+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Существительное мужского пола (детёныши животных)+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Двое саней, двое скамеек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Трое  мужчин, трое девушек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Семеро котят, семеро коров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Пятеро рыбаков, пятеро буфетчиц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Семеро  суток, семеро деревьев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Трое студентов, трое помощниц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 rot="10800000" flipV="1">
            <a:off x="739467" y="1068210"/>
            <a:ext cx="711868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Карточка закрепления нового знания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214422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 в электронной тетради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1587599"/>
            <a:ext cx="50501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</a:pP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Разно уровневые задания </a:t>
            </a:r>
            <a:endParaRPr lang="ru-RU" sz="4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785918" y="714356"/>
            <a:ext cx="52537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Домашнее задание: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пражнение 421 в учебнике  с. 58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285852" y="3643314"/>
            <a:ext cx="635798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Придумайте сказку или рассказ о собирательных числительных 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357298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57298"/>
            <a:ext cx="59293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ответить на вопрос: почему собирательные числительные - это замкнутая, пережиточная группа слов?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8860" y="642918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Рефлексия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428728" y="1477328"/>
            <a:ext cx="464347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Рефлексия: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я узнал (а):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я умею: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28596" y="1195864"/>
            <a:ext cx="87154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Мои оценки  за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урок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85720" y="2673192"/>
            <a:ext cx="88582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за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работу в электронном журнале: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Оценка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 разно уровневое задание: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42844" y="1195864"/>
            <a:ext cx="9001156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Творчество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оздайте свой текст: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рое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медвежат, лесная поляна, тёплый летний день, запах летних цветов, двое суток, начался дождь,  поникли цветы, трое зайчат.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1052736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Числительные </a:t>
            </a:r>
            <a:endParaRPr lang="ru-RU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184068" y="227687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123878" y="2276872"/>
            <a:ext cx="151201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7584" y="3933056"/>
            <a:ext cx="3817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Количественные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8468" y="3933056"/>
            <a:ext cx="14978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?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2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7686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Несмотря на то, что у двоих мальчиков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()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была всего одна игрушка, ссор между ними не возникало никогда. Этим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двоим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 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малышам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было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 комфортно друг с другом, что чувство белой зависти к их дружбе возникало в душе само собой. Видя этих двоих ребят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п.), самозабвенно играющих одной и той же игрушкой, взрослые порой задумывались о том, а правильно ли мы живём в своём взрослом мире? Старушки же с умилением любовались двоими малышами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п.), которые практически не разлучались ни на минуту. А местные сплетницы судачили об этих двоих мальчиках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п.), придумывая неправдоподобные истории 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происхождения.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.Двое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пашут, а семеро руками машут (русская) 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Семерым просторно, а двоим тесно (русская) 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У семерых приглашающих – гость за порогом (осетинская) 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4. Сам не дерусь, а семерых не боюсь (русская) 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5. Лиса семерых волков проведет (русская) 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6. Хорошая дочь семерых сыновей стоит (армянская) 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7.Трое осудят, десятеро рассудят (русская) 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8. Сметлив и хитер – пятерым нос утер (русская) 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9. Один друг шестерых родственников заменит (японская) 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10. На пашне один, а за столом – семеро (чувашская) 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11. Семеро одного не ждут (русская) </a:t>
            </a:r>
          </a:p>
        </p:txBody>
      </p:sp>
    </p:spTree>
    <p:extLst>
      <p:ext uri="{BB962C8B-B14F-4D97-AF65-F5344CB8AC3E}">
        <p14:creationId xmlns:p14="http://schemas.microsoft.com/office/powerpoint/2010/main" val="43179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980728"/>
            <a:ext cx="6956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Количественные числительные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932040" y="2048271"/>
            <a:ext cx="0" cy="1719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757392" y="202359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1691680" y="2003633"/>
            <a:ext cx="2232248" cy="1641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89972" y="3952002"/>
            <a:ext cx="1836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Целые 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4008" y="5022468"/>
            <a:ext cx="1895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Дробные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214592" y="3767336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8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928670"/>
            <a:ext cx="741096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Выпишите, собирательные числительные из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предложенных примеров: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Два портфеля, восемь ручек, семь подруг, семеро друзей,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 вторая пирога, семь девятых пути, двое медвежат,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пятьдесят девять стульев, четверо суток.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928670"/>
            <a:ext cx="72866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Информация к размышлению.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современном русском языке собирательные числительные представляют собой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пережиточную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замкнутую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непроизводящую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группу   слов.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4572008"/>
            <a:ext cx="600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Пережиточный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ПЕРЕЖИТОК,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м. Остаток прошлого, устарелого. П. старины. Пережитки прошлого. Толковый словарь Ожегова. С.И. Ожегов.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785817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Вопросы урока: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такое собирательные числительные?</a:t>
            </a:r>
          </a:p>
          <a:p>
            <a:pPr marL="342900" indent="-342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Почему собирательные числительные- это пережиточная       группа слов?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928670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Источники информации: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Учебник с.56, параграф 74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Наталья\Pictures\Новая папка\sobiratelny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28" y="2285992"/>
            <a:ext cx="6643734" cy="3714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000108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в группах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2828836"/>
            <a:ext cx="650085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Выбрать и отложить только те картинки, которые изображают  предметы, сочетающиеся с собирательными числительными.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7" y="1142984"/>
            <a:ext cx="60007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Придумать с выбранными картинками словосочетания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714356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Кто быстрее!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393</TotalTime>
  <Words>610</Words>
  <Application>Microsoft Office PowerPoint</Application>
  <PresentationFormat>Экран (4:3)</PresentationFormat>
  <Paragraphs>91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42</cp:revision>
  <dcterms:created xsi:type="dcterms:W3CDTF">2016-03-12T11:36:49Z</dcterms:created>
  <dcterms:modified xsi:type="dcterms:W3CDTF">2016-03-18T01:01:24Z</dcterms:modified>
</cp:coreProperties>
</file>